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61534" y="473336"/>
            <a:ext cx="5464885" cy="214077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_MRT_Khodkar" panose="00000700000000000000" pitchFamily="2" charset="-78"/>
              </a:rPr>
              <a:t>متقاضیان وام شهریه </a:t>
            </a:r>
          </a:p>
          <a:p>
            <a:pPr algn="ctr"/>
            <a:r>
              <a:rPr lang="fa-IR" sz="32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_MRT_Khodkar" panose="00000700000000000000" pitchFamily="2" charset="-78"/>
              </a:rPr>
              <a:t>(دانشجویان شبانه)</a:t>
            </a:r>
            <a:endParaRPr lang="en-US" sz="32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_MRT_Khodkar" panose="00000700000000000000" pitchFamily="2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742738" y="3550025"/>
            <a:ext cx="7702475" cy="20009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قابل توجه دانشجویان شبانه،وام شهریه بحساب آموزشکده واریز میشود       نه بحساب شخص دانشجو.</a:t>
            </a:r>
          </a:p>
          <a:p>
            <a:pPr rtl="1"/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rtl="1"/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				</a:t>
            </a:r>
            <a:r>
              <a:rPr lang="fa-I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اموردانشجویی</a:t>
            </a:r>
            <a:r>
              <a:rPr lang="fa-I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	   	</a:t>
            </a:r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345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_MRT_Khodkar</vt:lpstr>
      <vt:lpstr>Arial</vt:lpstr>
      <vt:lpstr>Tahoma</vt:lpstr>
      <vt:lpstr>Trebuchet MS</vt:lpstr>
      <vt:lpstr>Wingdings 3</vt:lpstr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2021-11-23T08:41:10Z</dcterms:created>
  <dcterms:modified xsi:type="dcterms:W3CDTF">2021-11-23T08:57:26Z</dcterms:modified>
</cp:coreProperties>
</file>